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2" r:id="rId3"/>
    <p:sldId id="263" r:id="rId4"/>
    <p:sldId id="257" r:id="rId5"/>
    <p:sldId id="259" r:id="rId6"/>
    <p:sldId id="258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7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52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8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88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92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54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58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35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0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5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7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81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90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99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16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58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DB9C-F482-46FC-A755-83B9D8734F31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10125E-B19D-437B-A324-CB646BE13A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9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Logo_color_1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7" r="-54207"/>
          <a:stretch>
            <a:fillRect/>
          </a:stretch>
        </p:blipFill>
        <p:spPr>
          <a:xfrm>
            <a:off x="-1593274" y="0"/>
            <a:ext cx="6958965" cy="2309957"/>
          </a:xfrm>
        </p:spPr>
      </p:pic>
      <p:sp>
        <p:nvSpPr>
          <p:cNvPr id="5" name="Rectángulo 4"/>
          <p:cNvSpPr/>
          <p:nvPr/>
        </p:nvSpPr>
        <p:spPr>
          <a:xfrm>
            <a:off x="1709076" y="2678790"/>
            <a:ext cx="952465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“PROGRAMA PARA FAVORECER LA INCLUSIÓN, PERMANENCIA Y EL ÉXITO UNIVERSITARIO DE ESTUDIANTES </a:t>
            </a:r>
            <a:r>
              <a:rPr lang="es-MX" sz="3200" dirty="0" smtClean="0"/>
              <a:t>P´URHÉPECHAS </a:t>
            </a:r>
            <a:r>
              <a:rPr lang="es-MX" sz="3200" dirty="0"/>
              <a:t>EN LA FACULTAD DE </a:t>
            </a:r>
            <a:r>
              <a:rPr lang="es-MX" sz="3200" dirty="0" smtClean="0"/>
              <a:t>PSICOLOGÍA </a:t>
            </a:r>
            <a:r>
              <a:rPr lang="es-MX" sz="3200" dirty="0"/>
              <a:t>DE UMSNH”.</a:t>
            </a:r>
            <a:br>
              <a:rPr lang="es-MX" sz="3200" dirty="0"/>
            </a:br>
            <a:endParaRPr lang="es-MX" sz="3200" dirty="0" smtClean="0"/>
          </a:p>
          <a:p>
            <a:r>
              <a:rPr lang="es-MX" dirty="0" smtClean="0"/>
              <a:t>DOCTORADO </a:t>
            </a:r>
            <a:r>
              <a:rPr lang="es-MX" dirty="0"/>
              <a:t>EN EDUCACIÓN INCLUSIVA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-Mtra. Yunuen Zalapa Medina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DIRECTOR TESIS:</a:t>
            </a:r>
          </a:p>
          <a:p>
            <a:r>
              <a:rPr lang="es-MX" dirty="0" smtClean="0"/>
              <a:t>-Dra. María de Lourdes Vargas Garduño, Dra. Daymi Rodriguez González</a:t>
            </a:r>
            <a:endParaRPr lang="es-MX" dirty="0"/>
          </a:p>
          <a:p>
            <a:r>
              <a:rPr lang="es-MX" dirty="0" smtClean="0"/>
              <a:t>-</a:t>
            </a:r>
            <a:r>
              <a:rPr lang="es-MX" dirty="0" smtClean="0"/>
              <a:t>PATZCUARO</a:t>
            </a:r>
            <a:r>
              <a:rPr lang="es-MX" dirty="0" smtClean="0"/>
              <a:t> </a:t>
            </a:r>
            <a:r>
              <a:rPr lang="es-MX" dirty="0"/>
              <a:t>MICHOACAN </a:t>
            </a:r>
            <a:r>
              <a:rPr lang="es-MX" dirty="0" smtClean="0"/>
              <a:t>MARZO </a:t>
            </a:r>
            <a:r>
              <a:rPr lang="es-MX" dirty="0"/>
              <a:t>2018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6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Facultad de psicología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315389" y="1905000"/>
            <a:ext cx="5560505" cy="420584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No existe un programa de apoyo a estudiantes </a:t>
            </a:r>
            <a:r>
              <a:rPr lang="es-ES" sz="2400" dirty="0" err="1" smtClean="0"/>
              <a:t>p´urhépechas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No existe registro de ingreso, permanencia ni egreso.</a:t>
            </a:r>
          </a:p>
          <a:p>
            <a:r>
              <a:rPr lang="es-ES" sz="2400" dirty="0" smtClean="0"/>
              <a:t>Este ciclo 2017-2018 proceso interno facultad se pregunto si venían de comunidades P.</a:t>
            </a:r>
          </a:p>
          <a:p>
            <a:r>
              <a:rPr lang="es-ES" sz="2400" dirty="0" smtClean="0"/>
              <a:t>15 estudiantes (14 </a:t>
            </a:r>
            <a:r>
              <a:rPr lang="es-ES" sz="2400" dirty="0"/>
              <a:t>M</a:t>
            </a:r>
            <a:r>
              <a:rPr lang="es-ES" sz="2400" dirty="0" smtClean="0"/>
              <a:t>orelia y 1 cd Hidalgo)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 descr="IMG_17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xfrm>
            <a:off x="7086139" y="1905000"/>
            <a:ext cx="4853876" cy="3544525"/>
          </a:xfrm>
        </p:spPr>
      </p:pic>
    </p:spTree>
    <p:extLst>
      <p:ext uri="{BB962C8B-B14F-4D97-AF65-F5344CB8AC3E}">
        <p14:creationId xmlns:p14="http://schemas.microsoft.com/office/powerpoint/2010/main" val="109008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INVESTIGACIONES:</a:t>
            </a: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310640" y="1493520"/>
            <a:ext cx="10193972" cy="5044440"/>
          </a:xfrm>
        </p:spPr>
        <p:txBody>
          <a:bodyPr>
            <a:noAutofit/>
          </a:bodyPr>
          <a:lstStyle/>
          <a:p>
            <a:r>
              <a:rPr lang="es-ES" sz="2400" dirty="0" smtClean="0"/>
              <a:t>1er. Año universitario es la mayor incidencia  de DESERCIÓN o ABANDONO escolar, entre el 30% y 40% (De Garay y Serrano, 2007)</a:t>
            </a:r>
          </a:p>
          <a:p>
            <a:endParaRPr lang="es-ES" sz="2400" dirty="0" smtClean="0"/>
          </a:p>
          <a:p>
            <a:r>
              <a:rPr lang="es-ES" sz="2400" dirty="0" smtClean="0"/>
              <a:t>Identificado durante el 1er. año universitario se presentan DIFICULTADES de ADAPTACIÓN SOCIAL y ACADÉMICA, REPERCUTE en la TRAYECTORIA ESCOLAR (Silva y Rodríguez, 2012).</a:t>
            </a:r>
          </a:p>
          <a:p>
            <a:endParaRPr lang="es-ES" sz="2400" dirty="0"/>
          </a:p>
          <a:p>
            <a:r>
              <a:rPr lang="es-ES" sz="2400" dirty="0" smtClean="0"/>
              <a:t>Datos me motivaron a desarrollar el proyecto de tesis doctoral para favorecer LA INCLUSIÓN Y PERMANENCIA de los estudiantes </a:t>
            </a:r>
            <a:r>
              <a:rPr lang="es-ES" sz="2400" dirty="0" err="1" smtClean="0"/>
              <a:t>P´urepechas</a:t>
            </a:r>
            <a:r>
              <a:rPr lang="es-ES" sz="2400" dirty="0" smtClean="0"/>
              <a:t> en el CONTEXTO UNIVERSITARIO.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8550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669" y="624110"/>
            <a:ext cx="8646942" cy="645756"/>
          </a:xfrm>
        </p:spPr>
        <p:txBody>
          <a:bodyPr>
            <a:normAutofit/>
          </a:bodyPr>
          <a:lstStyle/>
          <a:p>
            <a:r>
              <a:rPr lang="es-MX" sz="2700" dirty="0" smtClean="0"/>
              <a:t>PREGUNTA: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53440" y="1269866"/>
            <a:ext cx="5958840" cy="4372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dirty="0">
              <a:effectLst/>
            </a:endParaRPr>
          </a:p>
          <a:p>
            <a:r>
              <a:rPr lang="es-MX" sz="3200" dirty="0" smtClean="0"/>
              <a:t>¿De qué manera se puede lograr la promoción de la inclusión y permanencia de estudiantes p´urhépechas en la facultad de psicología durante el primer año universitario?</a:t>
            </a:r>
            <a:endParaRPr lang="es-MX" sz="32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21" y="1477801"/>
            <a:ext cx="3640732" cy="4854311"/>
          </a:xfrm>
        </p:spPr>
      </p:pic>
    </p:spTree>
    <p:extLst>
      <p:ext uri="{BB962C8B-B14F-4D97-AF65-F5344CB8AC3E}">
        <p14:creationId xmlns:p14="http://schemas.microsoft.com/office/powerpoint/2010/main" val="291345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200" y="236591"/>
            <a:ext cx="8267521" cy="1120689"/>
          </a:xfrm>
        </p:spPr>
        <p:txBody>
          <a:bodyPr>
            <a:noAutofit/>
          </a:bodyPr>
          <a:lstStyle/>
          <a:p>
            <a:r>
              <a:rPr lang="es-MX" sz="2400" dirty="0" smtClean="0"/>
              <a:t>OBJETIVO GENERAL</a:t>
            </a:r>
            <a:r>
              <a:rPr lang="es-MX" sz="2400" dirty="0"/>
              <a:t>: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27760" y="1431992"/>
            <a:ext cx="5526310" cy="4242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600" dirty="0" smtClean="0">
                <a:effectLst/>
              </a:rPr>
              <a:t>Promover la inclusión educativa de estudiantes p’urhépechas de la Facultad de Psicología mediante</a:t>
            </a:r>
            <a:r>
              <a:rPr lang="es-MX" sz="3600" dirty="0" smtClean="0"/>
              <a:t> un programa psicoeducativo tendiente a favorecer su permanencia universitaria.</a:t>
            </a:r>
            <a:endParaRPr lang="es-MX" sz="3600" dirty="0" smtClean="0">
              <a:effectLst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489455"/>
            <a:ext cx="4284676" cy="5712902"/>
          </a:xfrm>
        </p:spPr>
      </p:pic>
    </p:spTree>
    <p:extLst>
      <p:ext uri="{BB962C8B-B14F-4D97-AF65-F5344CB8AC3E}">
        <p14:creationId xmlns:p14="http://schemas.microsoft.com/office/powerpoint/2010/main" val="339333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347" y="522988"/>
            <a:ext cx="9076794" cy="946187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HIPÓTESIS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5561" y="1469175"/>
            <a:ext cx="7848600" cy="4326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Si se aplica un programa psicoeducativo al estudiantado </a:t>
            </a:r>
            <a:r>
              <a:rPr lang="es-MX" sz="3200" dirty="0" err="1" smtClean="0"/>
              <a:t>p´urhépecha</a:t>
            </a:r>
            <a:r>
              <a:rPr lang="es-MX" sz="3200" dirty="0" smtClean="0"/>
              <a:t> </a:t>
            </a:r>
            <a:r>
              <a:rPr lang="es-MX" sz="3200" dirty="0"/>
              <a:t>en el primer año </a:t>
            </a:r>
            <a:r>
              <a:rPr lang="es-MX" sz="3200" dirty="0" smtClean="0"/>
              <a:t>universitario de la facultad de psicología de la UMSNH entonces se PROMUEVE la inclusión y con ello, se favorece la permanencia y el éxito académico.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517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b="1" dirty="0" smtClean="0"/>
              <a:t>OBJETIVOS ESPECÍFICOS</a:t>
            </a:r>
            <a:r>
              <a:rPr lang="es-MX" sz="2800" b="1" dirty="0"/>
              <a:t>: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7843" y="1355659"/>
            <a:ext cx="5873371" cy="525850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Identificar </a:t>
            </a:r>
            <a:r>
              <a:rPr lang="es-MX" sz="2400" dirty="0"/>
              <a:t>factores psicoeducativos que inciden en la permanencia e inclusión de los estudiantes </a:t>
            </a:r>
            <a:r>
              <a:rPr lang="es-MX" sz="2400" dirty="0" smtClean="0"/>
              <a:t>p´urhépechas </a:t>
            </a:r>
            <a:r>
              <a:rPr lang="es-MX" sz="2400" dirty="0"/>
              <a:t>de la facultad de psicología en el primer año universitario</a:t>
            </a:r>
            <a:r>
              <a:rPr lang="es-MX" sz="2400" dirty="0" smtClean="0"/>
              <a:t>.</a:t>
            </a:r>
            <a:endParaRPr lang="es-MX" sz="2400" dirty="0" smtClean="0"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>
                <a:effectLst/>
              </a:rPr>
              <a:t>Conocer el significado que tiene la formación superior en en el contexto de los estudiantes p´urhépechas que ingresan a la facultad.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Implementar y evaluar un </a:t>
            </a:r>
            <a:r>
              <a:rPr lang="es-MX" sz="2400" dirty="0"/>
              <a:t>programa psicoeducativo para promover la </a:t>
            </a:r>
            <a:r>
              <a:rPr lang="es-MX" sz="2400" dirty="0" smtClean="0"/>
              <a:t>inclusiòn </a:t>
            </a:r>
            <a:r>
              <a:rPr lang="es-MX" sz="2400" dirty="0"/>
              <a:t>y permanencia en el primer año universitario.</a:t>
            </a:r>
          </a:p>
          <a:p>
            <a:pPr marL="0" indent="0">
              <a:buNone/>
            </a:pPr>
            <a:endParaRPr lang="es-MX" sz="2400" dirty="0">
              <a:effectLst/>
            </a:endParaRPr>
          </a:p>
          <a:p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58" y="1078098"/>
            <a:ext cx="2262154" cy="3016207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8" y="3979153"/>
            <a:ext cx="3838463" cy="28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PROYECTO: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93520" y="1905000"/>
            <a:ext cx="5409556" cy="4448182"/>
          </a:xfrm>
        </p:spPr>
        <p:txBody>
          <a:bodyPr>
            <a:noAutofit/>
          </a:bodyPr>
          <a:lstStyle/>
          <a:p>
            <a:r>
              <a:rPr lang="es-ES" sz="2400" dirty="0" smtClean="0"/>
              <a:t>Conocer la estadística estudiantes  </a:t>
            </a:r>
            <a:r>
              <a:rPr lang="es-ES" sz="2400" dirty="0" err="1" smtClean="0"/>
              <a:t>p´urhépechas</a:t>
            </a:r>
            <a:r>
              <a:rPr lang="es-ES" sz="2400" dirty="0" smtClean="0"/>
              <a:t>: 15 total.</a:t>
            </a:r>
          </a:p>
          <a:p>
            <a:r>
              <a:rPr lang="es-ES" sz="2400" dirty="0" smtClean="0"/>
              <a:t>Aplicar encuesta socio-educativa cultural: identificar barreras y factores de exclusión.</a:t>
            </a:r>
          </a:p>
          <a:p>
            <a:r>
              <a:rPr lang="es-ES" sz="2400" dirty="0" smtClean="0"/>
              <a:t>Talleres (6) en base a la encuesta.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62800" y="1203960"/>
            <a:ext cx="4341811" cy="5364480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Hacer sugerencias de acciones que la facultad pueda implementar a partir de las dificultades que se reportan en la encuesta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Brindar acompañamiento a los estudiantes desde los procesos de matriculación y los servicios de la facultad.</a:t>
            </a:r>
          </a:p>
          <a:p>
            <a:r>
              <a:rPr lang="es-ES" sz="2400" dirty="0" smtClean="0"/>
              <a:t>Estadística justifica el emprender dicho programa.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091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010092" y="748110"/>
            <a:ext cx="8915399" cy="1468800"/>
          </a:xfrm>
        </p:spPr>
        <p:txBody>
          <a:bodyPr/>
          <a:lstStyle/>
          <a:p>
            <a:pPr algn="ctr"/>
            <a:r>
              <a:rPr lang="es-MX" dirty="0"/>
              <a:t>DIOSÏ MEIAMU (gracias)</a:t>
            </a:r>
            <a:br>
              <a:rPr lang="es-MX" dirty="0"/>
            </a:br>
            <a:endParaRPr lang="es-MX" dirty="0"/>
          </a:p>
        </p:txBody>
      </p:sp>
      <p:pic>
        <p:nvPicPr>
          <p:cNvPr id="7" name="Marcador de contenido 4" descr="IMG_17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>
            <a:fillRect/>
          </a:stretch>
        </p:blipFill>
        <p:spPr>
          <a:xfrm>
            <a:off x="4523747" y="2476742"/>
            <a:ext cx="4313864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8716</TotalTime>
  <Words>424</Words>
  <Application>Microsoft Macintosh PowerPoint</Application>
  <PresentationFormat>Personalizado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Espiral</vt:lpstr>
      <vt:lpstr>Presentación de PowerPoint</vt:lpstr>
      <vt:lpstr>Facultad de psicología</vt:lpstr>
      <vt:lpstr>INVESTIGACIONES:</vt:lpstr>
      <vt:lpstr>PREGUNTA:</vt:lpstr>
      <vt:lpstr>OBJETIVO GENERAL: </vt:lpstr>
      <vt:lpstr>HIPÓTESIS </vt:lpstr>
      <vt:lpstr>OBJETIVOS ESPECÍFICOS: </vt:lpstr>
      <vt:lpstr>PROYECTO:</vt:lpstr>
      <vt:lpstr>DIOSÏ MEIAMU (gracias)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bilingüismo como ventaja en el desarrollo de las funciones ejecutivas de los niños purépechas”.</dc:title>
  <dc:creator>usuario</dc:creator>
  <cp:lastModifiedBy>yun zalapa medina</cp:lastModifiedBy>
  <cp:revision>41</cp:revision>
  <dcterms:created xsi:type="dcterms:W3CDTF">2016-07-23T04:27:43Z</dcterms:created>
  <dcterms:modified xsi:type="dcterms:W3CDTF">2018-03-08T13:35:43Z</dcterms:modified>
</cp:coreProperties>
</file>