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4" r:id="rId5"/>
    <p:sldId id="265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-8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6682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033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226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28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324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44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26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25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92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552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719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FE9F1B-83C7-4144-8222-0FFC76D054B7}" type="datetimeFigureOut">
              <a:rPr lang="es-MX" smtClean="0"/>
              <a:t>08/03/18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CBA758-737C-4248-93C3-4400DDE1421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5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4250" y="576847"/>
            <a:ext cx="8198305" cy="1371600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</a:rPr>
              <a:t>Experiencia de talleres de educación </a:t>
            </a:r>
            <a:r>
              <a:rPr lang="es-MX" sz="4000" b="1" dirty="0" smtClean="0">
                <a:solidFill>
                  <a:schemeClr val="tx1"/>
                </a:solidFill>
              </a:rPr>
              <a:t>inclusiva</a:t>
            </a:r>
            <a:r>
              <a:rPr lang="es-MX" sz="1800" b="1" dirty="0" smtClean="0"/>
              <a:t> </a:t>
            </a:r>
            <a:endParaRPr lang="es-MX" sz="4000" b="1" dirty="0"/>
          </a:p>
        </p:txBody>
      </p:sp>
      <p:sp>
        <p:nvSpPr>
          <p:cNvPr id="3" name="Subtítulo 2"/>
          <p:cNvSpPr>
            <a:spLocks noGrp="1"/>
          </p:cNvSpPr>
          <p:nvPr>
            <p:ph sz="half" idx="2"/>
          </p:nvPr>
        </p:nvSpPr>
        <p:spPr>
          <a:xfrm>
            <a:off x="3517974" y="5027005"/>
            <a:ext cx="4754880" cy="13452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1800" b="1" dirty="0" smtClean="0"/>
          </a:p>
          <a:p>
            <a:pPr marL="0" indent="0" algn="ctr">
              <a:buNone/>
            </a:pPr>
            <a:r>
              <a:rPr lang="es-MX" b="1" dirty="0" smtClean="0"/>
              <a:t>MTRA. YUNUEN ZALAPA MEDINA</a:t>
            </a:r>
          </a:p>
          <a:p>
            <a:pPr marL="0" indent="0" algn="ctr">
              <a:buNone/>
            </a:pPr>
            <a:r>
              <a:rPr lang="es-MX" sz="1800" b="1" dirty="0" smtClean="0"/>
              <a:t>DRA. LOURDES VARGAS GARDUÑO</a:t>
            </a:r>
            <a:endParaRPr lang="es-MX" sz="1800" b="1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6" y="362796"/>
            <a:ext cx="1525131" cy="15856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03" y="428741"/>
            <a:ext cx="1530329" cy="16678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9" y="3419475"/>
            <a:ext cx="1795471" cy="195624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9946" r="3396" b="10380"/>
          <a:stretch/>
        </p:blipFill>
        <p:spPr>
          <a:xfrm rot="16200000">
            <a:off x="4560127" y="1636316"/>
            <a:ext cx="2805045" cy="3924299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3928" y="3156264"/>
            <a:ext cx="1902694" cy="23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7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227786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</a:rPr>
              <a:t>Introducción</a:t>
            </a:r>
            <a:endParaRPr lang="es-MX" sz="4000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28934" y="1366825"/>
            <a:ext cx="8667481" cy="15454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3" y="3812146"/>
            <a:ext cx="1920025" cy="2672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73" y="3812146"/>
            <a:ext cx="1903927" cy="26723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2146"/>
            <a:ext cx="1603419" cy="2672366"/>
          </a:xfrm>
          <a:prstGeom prst="rect">
            <a:avLst/>
          </a:prstGeom>
        </p:spPr>
      </p:pic>
      <p:sp>
        <p:nvSpPr>
          <p:cNvPr id="8" name="Marcador de posición de texto 2"/>
          <p:cNvSpPr>
            <a:spLocks noGrp="1"/>
          </p:cNvSpPr>
          <p:nvPr>
            <p:ph idx="1"/>
          </p:nvPr>
        </p:nvSpPr>
        <p:spPr>
          <a:xfrm>
            <a:off x="952500" y="1684020"/>
            <a:ext cx="10058400" cy="1945005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sz="2000" dirty="0" smtClean="0"/>
              <a:t>En nuestro país, así como en el Estado de Michoacán, existen grupos </a:t>
            </a:r>
            <a:r>
              <a:rPr lang="es-MX" sz="2000" dirty="0" smtClean="0"/>
              <a:t>minoritarios que muchas veces son excluidos por nuestra sociedad, y con </a:t>
            </a:r>
            <a:r>
              <a:rPr lang="es-MX" sz="2000" dirty="0"/>
              <a:t>frecuencia son discriminados y/o violentados física y/o psicológicamente.  </a:t>
            </a:r>
            <a:endParaRPr lang="es-ES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2000" dirty="0" smtClean="0"/>
              <a:t>Tal es el caso de quienes se encuentran en situación de discapacidad física o mental, quienes pertenecen a alguna etnia, los homosexuales, por mencionar algunos.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3021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9226" y="1199665"/>
            <a:ext cx="9763124" cy="22007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sz="2400" dirty="0"/>
              <a:t>Esta problemática se extiende a todos los sectores sociales incluyendo al educativo. Por tal motivo, es importante intervenir sobre esta situación y buscar generar una educación inclusiva en las instituciones </a:t>
            </a:r>
            <a:r>
              <a:rPr lang="es-MX" sz="2400" dirty="0" smtClean="0"/>
              <a:t>educativas para generar un inclusión social, ya que son muy pocas las personas en condición de discapacidad o que proceden de comunidades indígenas, quienes tienen acceso a ella, especialmente a educación superior.</a:t>
            </a:r>
            <a:endParaRPr lang="es-ES" sz="2400" dirty="0"/>
          </a:p>
          <a:p>
            <a:pPr algn="just"/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3564763"/>
            <a:ext cx="2986181" cy="269812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83346" y="632348"/>
            <a:ext cx="8525813" cy="11687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53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02351" y="2279560"/>
            <a:ext cx="7203987" cy="25371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2400" dirty="0" smtClean="0"/>
              <a:t>El programa de prácticas profesionales en el que trabajamos, es coordinado por la </a:t>
            </a:r>
            <a:r>
              <a:rPr lang="es-MX" sz="2400" dirty="0" smtClean="0"/>
              <a:t>Dras. Vargas y Zalapa </a:t>
            </a:r>
            <a:r>
              <a:rPr lang="es-MX" sz="2400" dirty="0" smtClean="0"/>
              <a:t>y pretende generar una cultura de la inclusión dentro de la Facultad de Psicología.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765813"/>
            <a:ext cx="2990983" cy="332637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83346" y="632348"/>
            <a:ext cx="8525813" cy="11687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37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299" y="1053408"/>
            <a:ext cx="8176877" cy="519496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2400" dirty="0" smtClean="0"/>
              <a:t>Como parte de las prácticas profesionales, se llevó a cabo un </a:t>
            </a:r>
            <a:r>
              <a:rPr lang="es-MX" sz="2400" dirty="0"/>
              <a:t>taller titulado “PONTE EN MI LUGAR, INCLÚYEME y SENSIBILIZATE</a:t>
            </a:r>
            <a:r>
              <a:rPr lang="es-MX" sz="2400" dirty="0" smtClean="0"/>
              <a:t>", el </a:t>
            </a:r>
            <a:r>
              <a:rPr lang="es-MX" sz="2400" dirty="0"/>
              <a:t>día 19 de octubre del año 2017, </a:t>
            </a:r>
            <a:r>
              <a:rPr lang="es-MX" sz="2400" dirty="0" smtClean="0"/>
              <a:t>como parte del </a:t>
            </a:r>
            <a:r>
              <a:rPr lang="es-MX" sz="2400" dirty="0"/>
              <a:t>Día estatal contra la discriminación, en la Plaza Melchor Ocampo de </a:t>
            </a:r>
            <a:r>
              <a:rPr lang="es-MX" sz="2400" dirty="0" smtClean="0"/>
              <a:t>Morelia.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2400" dirty="0" smtClean="0"/>
              <a:t>Las actividades </a:t>
            </a:r>
            <a:r>
              <a:rPr lang="es-MX" sz="2400" dirty="0"/>
              <a:t>d</a:t>
            </a:r>
            <a:r>
              <a:rPr lang="es-MX" sz="2400" dirty="0" smtClean="0"/>
              <a:t>el taller fueron: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MX" sz="2400" dirty="0" smtClean="0"/>
              <a:t> Construir una palabra en braille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MX" sz="2400" dirty="0" smtClean="0"/>
              <a:t> Ensamblaje de piezas con los ojos cubiertos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MX" sz="2400" dirty="0" smtClean="0"/>
              <a:t> Preparación de una galleta con  </a:t>
            </a:r>
            <a:r>
              <a:rPr lang="es-MX" sz="2400" dirty="0" err="1" smtClean="0"/>
              <a:t>nutella</a:t>
            </a:r>
            <a:r>
              <a:rPr lang="es-MX" sz="2400" dirty="0" smtClean="0"/>
              <a:t> y servir agua con los ojos vendados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MX" sz="2400" dirty="0"/>
              <a:t> </a:t>
            </a:r>
            <a:r>
              <a:rPr lang="es-MX" sz="2400" dirty="0" smtClean="0"/>
              <a:t>Identificar los objetos a través del sonido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MX" sz="2400" dirty="0" smtClean="0"/>
              <a:t> Elección entre una muñeca étnica y una muñeca comercial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MX" sz="2400" dirty="0" smtClean="0"/>
              <a:t> Aprender a saludar en lenguaje de señas</a:t>
            </a: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77" y="1412673"/>
            <a:ext cx="3013654" cy="358728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83346" y="632348"/>
            <a:ext cx="8525813" cy="11687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236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69380" y="1371600"/>
            <a:ext cx="5552700" cy="37719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800" dirty="0"/>
              <a:t>Dentro del taller se abrió un espacio para las personas que participaron para que nos compartieran su experiencia o propuesta. El comentario que más se repitió fue: “sería bueno que hubiera más espacios incluyentes y que las personas fueran respetadas</a:t>
            </a:r>
            <a:r>
              <a:rPr lang="es-MX" sz="2800" dirty="0" smtClean="0"/>
              <a:t>”.</a:t>
            </a:r>
          </a:p>
          <a:p>
            <a:pPr algn="just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759853" y="6202463"/>
            <a:ext cx="10972800" cy="19318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1552348" y="566669"/>
            <a:ext cx="180305" cy="57027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5" y="522883"/>
            <a:ext cx="2090026" cy="26420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3" y="3933825"/>
            <a:ext cx="2591026" cy="17964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19" y="1970544"/>
            <a:ext cx="2089065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6085" y="1813505"/>
            <a:ext cx="7534140" cy="37481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/>
              <a:t>Se generó un gran impacto en las personas que participaron, ya que al realizar las actividades dentro del taller </a:t>
            </a:r>
            <a:r>
              <a:rPr lang="es-MX" sz="2400" dirty="0" smtClean="0"/>
              <a:t>parecían </a:t>
            </a:r>
            <a:r>
              <a:rPr lang="es-MX" sz="2400" dirty="0"/>
              <a:t>entender las diferentes </a:t>
            </a:r>
            <a:r>
              <a:rPr lang="es-MX" sz="2400" dirty="0" smtClean="0"/>
              <a:t>problemáticas </a:t>
            </a:r>
            <a:r>
              <a:rPr lang="es-MX" sz="2400" dirty="0"/>
              <a:t>a las que se enfrentaban </a:t>
            </a:r>
            <a:r>
              <a:rPr lang="es-MX" sz="2400" dirty="0" smtClean="0"/>
              <a:t>algunas personas con discapacidad. </a:t>
            </a:r>
          </a:p>
          <a:p>
            <a:pPr marL="0" indent="0" algn="just">
              <a:buNone/>
            </a:pPr>
            <a:r>
              <a:rPr lang="es-MX" sz="2400" dirty="0" smtClean="0"/>
              <a:t>Se observó que la dificultad con la que se realizaban las actividades variaba en relación con las experiencias previas que tenían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384924" y="450761"/>
            <a:ext cx="180305" cy="5782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682581" y="450761"/>
            <a:ext cx="206061" cy="5782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51" y="1813505"/>
            <a:ext cx="2367135" cy="28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1704429"/>
            <a:ext cx="3467605" cy="262774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2276" y="5357611"/>
            <a:ext cx="11410682" cy="25757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043966" y="1348253"/>
            <a:ext cx="7548899" cy="345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Garamond" pitchFamily="18" charset="0"/>
              <a:buNone/>
            </a:pPr>
            <a:r>
              <a:rPr lang="es-MX" dirty="0" smtClean="0"/>
              <a:t> </a:t>
            </a:r>
          </a:p>
          <a:p>
            <a:pPr marL="0" indent="0" algn="just">
              <a:buFont typeface="Garamond" pitchFamily="18" charset="0"/>
              <a:buNone/>
            </a:pPr>
            <a:r>
              <a:rPr lang="es-MX" dirty="0" smtClean="0"/>
              <a:t> </a:t>
            </a:r>
            <a:endParaRPr lang="es-MX" dirty="0" smtClean="0"/>
          </a:p>
          <a:p>
            <a:pPr marL="0" indent="0" algn="just">
              <a:buFont typeface="Garamond" pitchFamily="18" charset="0"/>
              <a:buNone/>
            </a:pPr>
            <a:endParaRPr lang="es-MX" dirty="0" smtClean="0">
              <a:solidFill>
                <a:srgbClr val="FF0000"/>
              </a:solidFill>
            </a:endParaRPr>
          </a:p>
          <a:p>
            <a:pPr marL="0" indent="0" algn="just">
              <a:buFont typeface="Garamond" pitchFamily="18" charset="0"/>
              <a:buNone/>
            </a:pP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52737" y="157486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/>
              <a:t>Se pretende realizar talleres de </a:t>
            </a:r>
            <a:r>
              <a:rPr lang="es-MX" dirty="0" smtClean="0"/>
              <a:t>sensibilización </a:t>
            </a:r>
            <a:r>
              <a:rPr lang="es-MX" dirty="0"/>
              <a:t>e inclusión en nuestra facultad, que vayan abriendo camino a una </a:t>
            </a:r>
            <a:r>
              <a:rPr lang="es-MX" dirty="0" smtClean="0"/>
              <a:t>educaci</a:t>
            </a:r>
            <a:r>
              <a:rPr lang="es-MX" dirty="0" smtClean="0"/>
              <a:t>ón inclusiva</a:t>
            </a:r>
            <a:r>
              <a:rPr lang="es-MX" dirty="0" smtClean="0"/>
              <a:t>, </a:t>
            </a:r>
            <a:r>
              <a:rPr lang="es-MX" dirty="0"/>
              <a:t>además de formar agentes de cambio social.</a:t>
            </a:r>
          </a:p>
          <a:p>
            <a:pPr algn="just"/>
            <a:r>
              <a:rPr lang="es-MX" dirty="0"/>
              <a:t>Se propone realizar este tipo de talleres, adaptándolo a las características del contexto y las necesidades de las personas, que incluyan actividades de menor a mayor dificultad.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081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943</TotalTime>
  <Words>460</Words>
  <Application>Microsoft Macintosh PowerPoint</Application>
  <PresentationFormat>Personalizado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Savon</vt:lpstr>
      <vt:lpstr>Experiencia de talleres de educación inclusiva 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inclusiva</dc:title>
  <dc:creator>Fabiola</dc:creator>
  <cp:lastModifiedBy>yun zalapa medina</cp:lastModifiedBy>
  <cp:revision>59</cp:revision>
  <dcterms:created xsi:type="dcterms:W3CDTF">2018-01-28T03:26:57Z</dcterms:created>
  <dcterms:modified xsi:type="dcterms:W3CDTF">2018-03-08T13:46:07Z</dcterms:modified>
</cp:coreProperties>
</file>